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1844824"/>
            <a:ext cx="6548437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4762" y="2276872"/>
            <a:ext cx="79928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«ДРУЖНЫЙ СКАЗОК ХОРОВОД»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32656"/>
            <a:ext cx="655272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«Детство – это особый период в жизни человека, который нужно прожить содержательно, радостно, а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надёжный, добрый спутник в жизни каждого ребёнка»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Джанни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Родари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volna.org/wp-content/uploads/2016/09/0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66628"/>
            <a:ext cx="6876256" cy="5157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1520" y="400110"/>
            <a:ext cx="8712968" cy="625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5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Название проекта: </a:t>
            </a:r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«ДРУЖНЫЙ СКАЗОК ХОРОВОД»</a:t>
            </a:r>
          </a:p>
          <a:p>
            <a:pPr algn="just"/>
            <a:r>
              <a:rPr lang="ru-RU" sz="175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17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практико-ориентированный, игровой.</a:t>
            </a:r>
          </a:p>
          <a:p>
            <a:pPr algn="just"/>
            <a:r>
              <a:rPr lang="ru-RU" sz="175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17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групповой, долгосрочный.</a:t>
            </a:r>
          </a:p>
          <a:p>
            <a:pPr algn="just"/>
            <a:r>
              <a:rPr lang="ru-RU" sz="175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Сроки реализации: </a:t>
            </a:r>
            <a:r>
              <a:rPr lang="ru-RU" sz="17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ноябрь 2021г. – март 2023г.</a:t>
            </a:r>
          </a:p>
          <a:p>
            <a:pPr algn="just"/>
            <a:r>
              <a:rPr lang="ru-RU" sz="175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17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воспитанники группы №7 «Полянка» (старший, подготовительный возраст), воспитатели группы №7 «Полянка», педагог-психолог, родители воспитанников.</a:t>
            </a:r>
          </a:p>
          <a:p>
            <a:r>
              <a:rPr lang="ru-RU" sz="175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обеспечение: </a:t>
            </a:r>
            <a:r>
              <a:rPr lang="ru-RU" sz="17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проектор, ноутбук, цветные счетные палочки </a:t>
            </a:r>
            <a:r>
              <a:rPr lang="ru-RU" sz="175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17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логические блоки </a:t>
            </a:r>
            <a:r>
              <a:rPr lang="ru-RU" sz="175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17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мягкий модуль, музыкальное сопровождение.</a:t>
            </a:r>
          </a:p>
          <a:p>
            <a:r>
              <a:rPr lang="ru-RU" sz="175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литература: </a:t>
            </a:r>
            <a:r>
              <a:rPr lang="ru-RU" sz="175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Н.Огненко</a:t>
            </a:r>
            <a:r>
              <a:rPr lang="ru-RU" sz="17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«Погружение в сказку», </a:t>
            </a:r>
            <a:r>
              <a:rPr lang="ru-RU" sz="175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С.В.Макушкина</a:t>
            </a:r>
            <a:r>
              <a:rPr lang="ru-RU" sz="17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«Умные игры в добрых сказках».</a:t>
            </a:r>
          </a:p>
          <a:p>
            <a:r>
              <a:rPr lang="ru-RU" sz="175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Продукт проекта: </a:t>
            </a:r>
            <a:r>
              <a:rPr lang="ru-RU" sz="17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выставка детского творчества, презентация проекта.</a:t>
            </a:r>
          </a:p>
          <a:p>
            <a:endParaRPr lang="ru-RU" sz="1600" dirty="0" smtClean="0"/>
          </a:p>
          <a:p>
            <a:endParaRPr lang="ru-RU" sz="175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75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/>
          </a:p>
          <a:p>
            <a:r>
              <a:rPr lang="ru-RU" sz="1600" dirty="0" smtClean="0"/>
              <a:t> </a:t>
            </a:r>
          </a:p>
          <a:p>
            <a:pPr algn="just"/>
            <a:endParaRPr lang="ru-RU" sz="175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volna.org/wp-content/uploads/2016/09/0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372200" cy="477915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712968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  <a:p>
            <a:pPr lvl="0" algn="ctr"/>
            <a:endParaRPr 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Умение взаимодействовать со сверстниками и взрослыми, проявляя самостоятельность, целенаправленность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саморегуляцию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действий, эмоциональную отзывчивость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сопереживание.</a:t>
            </a:r>
          </a:p>
          <a:p>
            <a:pPr marL="514350" indent="-514350" algn="just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Осознание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</a:rPr>
              <a:t>ценности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уважительного отношения к дому, семье, детскому саду и природе через сказку.</a:t>
            </a:r>
          </a:p>
          <a:p>
            <a:pPr marL="514350" lvl="0" indent="-514350" algn="just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Способность устанавливать причинно-следственные связи, делать выводы.</a:t>
            </a:r>
          </a:p>
          <a:p>
            <a:pPr marL="514350" lvl="0" indent="-514350" algn="just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Проявление интереса к совместной творческой деятельности.</a:t>
            </a:r>
          </a:p>
          <a:p>
            <a:pPr marL="514350" lvl="0" indent="-514350" algn="just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Умение использовать приобретённый опыт в различных жизненных ситуациях.</a:t>
            </a:r>
            <a:endParaRPr lang="ru-RU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spcBef>
                <a:spcPct val="20000"/>
              </a:spcBef>
              <a:defRPr/>
            </a:pPr>
            <a:endParaRPr lang="ru-RU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spcBef>
                <a:spcPct val="20000"/>
              </a:spcBef>
              <a:defRPr/>
            </a:pPr>
            <a:endParaRPr lang="ru-RU" dirty="0" smtClean="0"/>
          </a:p>
          <a:p>
            <a:pPr marL="514350" lvl="0" indent="-514350" algn="just">
              <a:spcBef>
                <a:spcPct val="20000"/>
              </a:spcBef>
              <a:defRPr/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1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43" y="1855061"/>
            <a:ext cx="6548437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1" y="404664"/>
            <a:ext cx="8029802" cy="388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 РЕАЛИЗАЦИИ  ПРОЕКТА</a:t>
            </a:r>
          </a:p>
          <a:p>
            <a:pPr algn="ctr"/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Принцип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свободного погружения в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Принцип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выбора.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Принцип интеграции.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Принцип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следования нравственному примеру.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800" dirty="0">
              <a:ea typeface="Calibri"/>
              <a:cs typeface="Times New Roman"/>
            </a:endParaRPr>
          </a:p>
          <a:p>
            <a:endParaRPr lang="ru-RU" sz="1050" dirty="0"/>
          </a:p>
          <a:p>
            <a:endParaRPr lang="ru-RU" sz="1400" dirty="0">
              <a:ea typeface="Calibri"/>
              <a:cs typeface="Times New Roman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0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 РЕАЛИЗАЦИИ  ПРОЕКТА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756662"/>
              </p:ext>
            </p:extLst>
          </p:nvPr>
        </p:nvGraphicFramePr>
        <p:xfrm>
          <a:off x="179512" y="692696"/>
          <a:ext cx="8767228" cy="6081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193"/>
                <a:gridCol w="6741843"/>
                <a:gridCol w="1728192"/>
              </a:tblGrid>
              <a:tr h="146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Этапы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Участники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</a:tr>
              <a:tr h="292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Подготовительный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</a:tr>
              <a:tr h="292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 группы, педагог-психолог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</a:tr>
              <a:tr h="776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плана движения к цели (обсуждение комплекса мероприятий по реализации проекта, выбор сказок, методического обеспечения, музыкального репертуара, распределение обязанностей, полномочий) </a:t>
                      </a: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Воспитатели, педагог-психолог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</a:tr>
              <a:tr h="230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 реализация проекта.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плана мероприятий на время всего проекта с учетом лексических тем годового плана ДОУ и программы воспитания: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сказок, просматривание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мультфильмов («Зимовье зверей», «Заяц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Коська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«Снегурка»)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 прочитанного.   </a:t>
                      </a: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Проигрывание сказки с помощью игровых развивающих упражнений,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конструктивно-модельной деятельности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Дети, воспитатели, педагог-психолог, родители воспитанников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</a:tr>
              <a:tr h="212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Заключительный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</a:tr>
              <a:tr h="527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Рефлексия: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 с детьми о прошедших мероприятиях, во время которых дети могут поделиться своими впечатлениями, мыслями, эмоциями. Отзывы родителей о   просмотре фотографий и видео с участием детей.   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Дети, воспитатели, педагог-психолог, родители воспитанников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 проекта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выставок в группе по теме данного проекта (оригами, аппликации, фотографии с занятий).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проекта педагогической и родительской общественности. 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ru-RU" sz="1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Педагоги, родители</a:t>
                      </a:r>
                      <a:r>
                        <a:rPr lang="ru-RU" sz="1200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334" marR="3833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6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560</Words>
  <Application>Microsoft Office PowerPoint</Application>
  <PresentationFormat>Экран (4:3)</PresentationFormat>
  <Paragraphs>104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«ЗИМОВЬЕ ЗВЕРЕЙ»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User</cp:lastModifiedBy>
  <cp:revision>63</cp:revision>
  <dcterms:created xsi:type="dcterms:W3CDTF">2021-06-04T00:31:26Z</dcterms:created>
  <dcterms:modified xsi:type="dcterms:W3CDTF">2022-01-18T01:35:16Z</dcterms:modified>
</cp:coreProperties>
</file>